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hBJsxXlWZc6rBkbphBn/yQk43is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customschemas.google.com/relationships/presentationmetadata" Target="meta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1691424" y="373468"/>
            <a:ext cx="4194219" cy="1269866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691424" y="2067409"/>
            <a:ext cx="4194219" cy="1269866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1691424" y="3692761"/>
            <a:ext cx="4194219" cy="1269866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1691424" y="5375633"/>
            <a:ext cx="4194219" cy="1269866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"/>
          <p:cNvSpPr/>
          <p:nvPr/>
        </p:nvSpPr>
        <p:spPr>
          <a:xfrm>
            <a:off x="6544620" y="371322"/>
            <a:ext cx="4194219" cy="1269866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6544620" y="2065263"/>
            <a:ext cx="4194219" cy="1269866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6544620" y="3690615"/>
            <a:ext cx="4194219" cy="1269866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544620" y="5373487"/>
            <a:ext cx="4194219" cy="1269866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AC5B23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"/>
          <p:cNvSpPr txBox="1"/>
          <p:nvPr>
            <p:ph type="title"/>
          </p:nvPr>
        </p:nvSpPr>
        <p:spPr>
          <a:xfrm>
            <a:off x="838200" y="712856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9" name="Google Shape;99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Resultado de imagem para computador" id="100" name="Google Shape;100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51079" y="936774"/>
            <a:ext cx="2438087" cy="18315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computador" id="101" name="Google Shape;101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95230" y="911016"/>
            <a:ext cx="2438087" cy="18315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computador" id="102" name="Google Shape;102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03771" y="896119"/>
            <a:ext cx="2438087" cy="18315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computador" id="103" name="Google Shape;10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35041" y="896119"/>
            <a:ext cx="2438087" cy="18315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computador" id="104" name="Google Shape;104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3958" y="3480604"/>
            <a:ext cx="2438087" cy="18315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computador" id="105" name="Google Shape;10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08109" y="3454846"/>
            <a:ext cx="2438087" cy="18315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computador" id="106" name="Google Shape;10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6650" y="3439949"/>
            <a:ext cx="2438087" cy="183153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computador" id="107" name="Google Shape;10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47920" y="3439949"/>
            <a:ext cx="2438087" cy="1831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ttps://www.decathlon.pt/media/832/8321326/big_0f915e43-065f-4e67-95a9-dfce13aa146d.jpg" id="112" name="Google Shape;112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34417" y="705969"/>
            <a:ext cx="2149744" cy="21497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decathlon.pt/media/832/8321326/big_0f915e43-065f-4e67-95a9-dfce13aa146d.jpg" id="113" name="Google Shape;11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43651" y="705969"/>
            <a:ext cx="2149744" cy="21497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decathlon.pt/media/832/8321326/big_0f915e43-065f-4e67-95a9-dfce13aa146d.jpg" id="114" name="Google Shape;114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52885" y="705969"/>
            <a:ext cx="2149744" cy="21497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decathlon.pt/media/832/8321326/big_0f915e43-065f-4e67-95a9-dfce13aa146d.jpg" id="115" name="Google Shape;11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62119" y="705969"/>
            <a:ext cx="2149744" cy="21497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decathlon.pt/media/832/8321326/big_0f915e43-065f-4e67-95a9-dfce13aa146d.jpg" id="116" name="Google Shape;1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35298" y="3768993"/>
            <a:ext cx="2149744" cy="21497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decathlon.pt/media/832/8321326/big_0f915e43-065f-4e67-95a9-dfce13aa146d.jpg" id="117" name="Google Shape;11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44532" y="3768993"/>
            <a:ext cx="2149744" cy="21497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decathlon.pt/media/832/8321326/big_0f915e43-065f-4e67-95a9-dfce13aa146d.jpg" id="118" name="Google Shape;1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53766" y="3768993"/>
            <a:ext cx="2149744" cy="21497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www.decathlon.pt/media/832/8321326/big_0f915e43-065f-4e67-95a9-dfce13aa146d.jpg" id="119" name="Google Shape;1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763000" y="3768993"/>
            <a:ext cx="2149744" cy="21497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descr="http://www.dracco.com.br/blog/wp-content/uploads/2011/04/lapis-fosforo.jpg" id="125" name="Google Shape;1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365125"/>
            <a:ext cx="2496847" cy="19974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dracco.com.br/blog/wp-content/uploads/2011/04/lapis-fosforo.jpg" id="126" name="Google Shape;126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534758" y="365125"/>
            <a:ext cx="2496847" cy="19974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dracco.com.br/blog/wp-content/uploads/2011/04/lapis-fosforo.jpg" id="127" name="Google Shape;127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59525" y="363828"/>
            <a:ext cx="2496847" cy="19974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dracco.com.br/blog/wp-content/uploads/2011/04/lapis-fosforo.jpg" id="128" name="Google Shape;128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56953" y="363828"/>
            <a:ext cx="2496847" cy="19974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dracco.com.br/blog/wp-content/uploads/2011/04/lapis-fosforo.jpg" id="129" name="Google Shape;129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9529" y="3453906"/>
            <a:ext cx="2496847" cy="19974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dracco.com.br/blog/wp-content/uploads/2011/04/lapis-fosforo.jpg" id="130" name="Google Shape;13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606087" y="3453906"/>
            <a:ext cx="2496847" cy="19974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dracco.com.br/blog/wp-content/uploads/2011/04/lapis-fosforo.jpg" id="131" name="Google Shape;13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30854" y="3452609"/>
            <a:ext cx="2496847" cy="19974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www.dracco.com.br/blog/wp-content/uploads/2011/04/lapis-fosforo.jpg" id="132" name="Google Shape;132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28282" y="3452609"/>
            <a:ext cx="2496847" cy="19974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38" name="Google Shape;138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https://comofazerbrigadeiro.com.br/wp-content/uploads/2012/01/Brigadeiro_1.jpg" id="139" name="Google Shape;13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365125"/>
            <a:ext cx="2515528" cy="241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comofazerbrigadeiro.com.br/wp-content/uploads/2012/01/Brigadeiro_1.jpg" id="140" name="Google Shape;14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51682" y="365125"/>
            <a:ext cx="2515528" cy="241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comofazerbrigadeiro.com.br/wp-content/uploads/2012/01/Brigadeiro_1.jpg" id="141" name="Google Shape;14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47513" y="365125"/>
            <a:ext cx="2515528" cy="241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comofazerbrigadeiro.com.br/wp-content/uploads/2012/01/Brigadeiro_1.jpg" id="142" name="Google Shape;142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992817" y="365125"/>
            <a:ext cx="2515528" cy="241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comofazerbrigadeiro.com.br/wp-content/uploads/2012/01/Brigadeiro_1.jpg" id="143" name="Google Shape;14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0246" y="3363756"/>
            <a:ext cx="2515528" cy="241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comofazerbrigadeiro.com.br/wp-content/uploads/2012/01/Brigadeiro_1.jpg" id="144" name="Google Shape;144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3728" y="3363756"/>
            <a:ext cx="2515528" cy="241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comofazerbrigadeiro.com.br/wp-content/uploads/2012/01/Brigadeiro_1.jpg" id="145" name="Google Shape;14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49559" y="3363756"/>
            <a:ext cx="2515528" cy="2412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comofazerbrigadeiro.com.br/wp-content/uploads/2012/01/Brigadeiro_1.jpg" id="146" name="Google Shape;14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94863" y="3363756"/>
            <a:ext cx="2515528" cy="241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2" name="Google Shape;152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http://3.bp.blogspot.com/-1xRp2JpwJzc/UfP_q64sb-I/AAAAAAAAEIA/s2xg4J9CTNo/s1600/iogurte-iogurte-natural-laticinio-1329502651132_415x500.jpg" id="153" name="Google Shape;15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365125"/>
            <a:ext cx="2378075" cy="2378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3.bp.blogspot.com/-1xRp2JpwJzc/UfP_q64sb-I/AAAAAAAAEIA/s2xg4J9CTNo/s1600/iogurte-iogurte-natural-laticinio-1329502651132_415x500.jpg" id="154" name="Google Shape;154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50465" y="365124"/>
            <a:ext cx="2378075" cy="2378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3.bp.blogspot.com/-1xRp2JpwJzc/UfP_q64sb-I/AAAAAAAAEIA/s2xg4J9CTNo/s1600/iogurte-iogurte-natural-laticinio-1329502651132_415x500.jpg" id="155" name="Google Shape;155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62730" y="365125"/>
            <a:ext cx="2378075" cy="2378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3.bp.blogspot.com/-1xRp2JpwJzc/UfP_q64sb-I/AAAAAAAAEIA/s2xg4J9CTNo/s1600/iogurte-iogurte-natural-laticinio-1329502651132_415x500.jpg" id="156" name="Google Shape;15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74995" y="365124"/>
            <a:ext cx="2378075" cy="2378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3.bp.blogspot.com/-1xRp2JpwJzc/UfP_q64sb-I/AAAAAAAAEIA/s2xg4J9CTNo/s1600/iogurte-iogurte-natural-laticinio-1329502651132_415x500.jpg" id="157" name="Google Shape;157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3271043"/>
            <a:ext cx="2378075" cy="2378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3.bp.blogspot.com/-1xRp2JpwJzc/UfP_q64sb-I/AAAAAAAAEIA/s2xg4J9CTNo/s1600/iogurte-iogurte-natural-laticinio-1329502651132_415x500.jpg" id="158" name="Google Shape;158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450465" y="3271042"/>
            <a:ext cx="2378075" cy="2378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3.bp.blogspot.com/-1xRp2JpwJzc/UfP_q64sb-I/AAAAAAAAEIA/s2xg4J9CTNo/s1600/iogurte-iogurte-natural-laticinio-1329502651132_415x500.jpg" id="159" name="Google Shape;159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62730" y="3271043"/>
            <a:ext cx="2378075" cy="2378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://3.bp.blogspot.com/-1xRp2JpwJzc/UfP_q64sb-I/AAAAAAAAEIA/s2xg4J9CTNo/s1600/iogurte-iogurte-natural-laticinio-1329502651132_415x500.jpg" id="160" name="Google Shape;160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74995" y="3271042"/>
            <a:ext cx="2378075" cy="237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Resultado de imagem para televisão" id="166" name="Google Shape;16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4556" y="455278"/>
            <a:ext cx="2953553" cy="23363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televisão" id="167" name="Google Shape;16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28109" y="455278"/>
            <a:ext cx="2953553" cy="23363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televisão" id="168" name="Google Shape;168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9420" y="466010"/>
            <a:ext cx="2953553" cy="23363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televisão" id="169" name="Google Shape;169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72973" y="466010"/>
            <a:ext cx="2953553" cy="23363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televisão" id="170" name="Google Shape;170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4556" y="3196331"/>
            <a:ext cx="2953553" cy="23363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televisão" id="171" name="Google Shape;171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28109" y="3196331"/>
            <a:ext cx="2953553" cy="23363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televisão" id="172" name="Google Shape;17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19420" y="3207063"/>
            <a:ext cx="2953553" cy="233639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esultado de imagem para televisão" id="173" name="Google Shape;17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172973" y="3207063"/>
            <a:ext cx="2953553" cy="23363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9" name="Google Shape;17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descr="Imagem relacionada" id="180" name="Google Shape;18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20836" y="365125"/>
            <a:ext cx="2957099" cy="2957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m relacionada" id="181" name="Google Shape;181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97342" y="365125"/>
            <a:ext cx="2957099" cy="2957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m relacionada" id="182" name="Google Shape;18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73603" y="365125"/>
            <a:ext cx="2957099" cy="2957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m relacionada" id="183" name="Google Shape;18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50109" y="365125"/>
            <a:ext cx="2957099" cy="2957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m relacionada" id="184" name="Google Shape;18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3457161"/>
            <a:ext cx="2957099" cy="2957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m relacionada" id="185" name="Google Shape;185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14706" y="3457161"/>
            <a:ext cx="2957099" cy="2957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m relacionada" id="186" name="Google Shape;18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690967" y="3457161"/>
            <a:ext cx="2957099" cy="29570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m relacionada" id="187" name="Google Shape;187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67473" y="3457161"/>
            <a:ext cx="2957099" cy="295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2017-08-14T16:21:14Z</dcterms:created>
  <dc:creator>Usuario</dc:creator>
</cp:coreProperties>
</file>